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DF0"/>
    <a:srgbClr val="FEACDB"/>
    <a:srgbClr val="4ED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2B7824-3FEB-4CE0-A177-466F133AE399}" v="17" dt="2023-08-18T08:37:09.5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anne van Hofwegen" userId="e2730482-3bd0-44c7-8d5c-28715d46fa9a" providerId="ADAL" clId="{198554D5-B6DE-4988-B24F-4F0C264F9A97}"/>
    <pc:docChg chg="undo custSel addSld modSld">
      <pc:chgData name="Elianne van Hofwegen" userId="e2730482-3bd0-44c7-8d5c-28715d46fa9a" providerId="ADAL" clId="{198554D5-B6DE-4988-B24F-4F0C264F9A97}" dt="2022-09-06T06:16:52.961" v="654" actId="20577"/>
      <pc:docMkLst>
        <pc:docMk/>
      </pc:docMkLst>
      <pc:sldChg chg="addSp delSp modSp mod">
        <pc:chgData name="Elianne van Hofwegen" userId="e2730482-3bd0-44c7-8d5c-28715d46fa9a" providerId="ADAL" clId="{198554D5-B6DE-4988-B24F-4F0C264F9A97}" dt="2022-08-23T08:15:10.690" v="138" actId="255"/>
        <pc:sldMkLst>
          <pc:docMk/>
          <pc:sldMk cId="1846231429" sldId="256"/>
        </pc:sldMkLst>
        <pc:spChg chg="add del mod">
          <ac:chgData name="Elianne van Hofwegen" userId="e2730482-3bd0-44c7-8d5c-28715d46fa9a" providerId="ADAL" clId="{198554D5-B6DE-4988-B24F-4F0C264F9A97}" dt="2022-08-23T08:14:57.143" v="135" actId="207"/>
          <ac:spMkLst>
            <pc:docMk/>
            <pc:sldMk cId="1846231429" sldId="256"/>
            <ac:spMk id="2" creationId="{A577680F-2472-C5D5-F73C-A10E6697AD01}"/>
          </ac:spMkLst>
        </pc:spChg>
        <pc:spChg chg="mod">
          <ac:chgData name="Elianne van Hofwegen" userId="e2730482-3bd0-44c7-8d5c-28715d46fa9a" providerId="ADAL" clId="{198554D5-B6DE-4988-B24F-4F0C264F9A97}" dt="2022-08-23T08:15:10.690" v="138" actId="255"/>
          <ac:spMkLst>
            <pc:docMk/>
            <pc:sldMk cId="1846231429" sldId="256"/>
            <ac:spMk id="3" creationId="{E30DCBDC-629C-5265-E2C0-BC0E4DD70C3C}"/>
          </ac:spMkLst>
        </pc:spChg>
        <pc:spChg chg="add del mod">
          <ac:chgData name="Elianne van Hofwegen" userId="e2730482-3bd0-44c7-8d5c-28715d46fa9a" providerId="ADAL" clId="{198554D5-B6DE-4988-B24F-4F0C264F9A97}" dt="2022-08-23T08:14:25.915" v="38" actId="478"/>
          <ac:spMkLst>
            <pc:docMk/>
            <pc:sldMk cId="1846231429" sldId="256"/>
            <ac:spMk id="6" creationId="{B4B6D7AC-CC0E-AC8B-18BE-E537BF124F39}"/>
          </ac:spMkLst>
        </pc:spChg>
        <pc:picChg chg="add mod">
          <ac:chgData name="Elianne van Hofwegen" userId="e2730482-3bd0-44c7-8d5c-28715d46fa9a" providerId="ADAL" clId="{198554D5-B6DE-4988-B24F-4F0C264F9A97}" dt="2022-08-23T08:14:47.565" v="130" actId="1076"/>
          <ac:picMkLst>
            <pc:docMk/>
            <pc:sldMk cId="1846231429" sldId="256"/>
            <ac:picMk id="4" creationId="{50AF576C-F781-0228-B64D-49155231BDDB}"/>
          </ac:picMkLst>
        </pc:picChg>
      </pc:sldChg>
      <pc:sldChg chg="modSp new mod">
        <pc:chgData name="Elianne van Hofwegen" userId="e2730482-3bd0-44c7-8d5c-28715d46fa9a" providerId="ADAL" clId="{198554D5-B6DE-4988-B24F-4F0C264F9A97}" dt="2022-08-23T08:26:47.932" v="416" actId="20577"/>
        <pc:sldMkLst>
          <pc:docMk/>
          <pc:sldMk cId="4107996139" sldId="257"/>
        </pc:sldMkLst>
        <pc:spChg chg="mod">
          <ac:chgData name="Elianne van Hofwegen" userId="e2730482-3bd0-44c7-8d5c-28715d46fa9a" providerId="ADAL" clId="{198554D5-B6DE-4988-B24F-4F0C264F9A97}" dt="2022-08-23T08:26:47.932" v="416" actId="20577"/>
          <ac:spMkLst>
            <pc:docMk/>
            <pc:sldMk cId="4107996139" sldId="257"/>
            <ac:spMk id="2" creationId="{4CEAC9D1-D989-470B-90E6-9021DED98E18}"/>
          </ac:spMkLst>
        </pc:spChg>
        <pc:spChg chg="mod">
          <ac:chgData name="Elianne van Hofwegen" userId="e2730482-3bd0-44c7-8d5c-28715d46fa9a" providerId="ADAL" clId="{198554D5-B6DE-4988-B24F-4F0C264F9A97}" dt="2022-08-23T08:26:33.605" v="400" actId="255"/>
          <ac:spMkLst>
            <pc:docMk/>
            <pc:sldMk cId="4107996139" sldId="257"/>
            <ac:spMk id="3" creationId="{81F45E74-2C1E-EB5D-FB77-01D25CC63BAD}"/>
          </ac:spMkLst>
        </pc:spChg>
      </pc:sldChg>
      <pc:sldChg chg="modSp new mod">
        <pc:chgData name="Elianne van Hofwegen" userId="e2730482-3bd0-44c7-8d5c-28715d46fa9a" providerId="ADAL" clId="{198554D5-B6DE-4988-B24F-4F0C264F9A97}" dt="2022-09-05T08:15:10.448" v="643" actId="20577"/>
        <pc:sldMkLst>
          <pc:docMk/>
          <pc:sldMk cId="1797640729" sldId="258"/>
        </pc:sldMkLst>
        <pc:spChg chg="mod">
          <ac:chgData name="Elianne van Hofwegen" userId="e2730482-3bd0-44c7-8d5c-28715d46fa9a" providerId="ADAL" clId="{198554D5-B6DE-4988-B24F-4F0C264F9A97}" dt="2022-08-23T08:26:55.518" v="420" actId="255"/>
          <ac:spMkLst>
            <pc:docMk/>
            <pc:sldMk cId="1797640729" sldId="258"/>
            <ac:spMk id="2" creationId="{1750A80E-2ED2-AD59-ECE4-80E96242A7DB}"/>
          </ac:spMkLst>
        </pc:spChg>
        <pc:spChg chg="mod">
          <ac:chgData name="Elianne van Hofwegen" userId="e2730482-3bd0-44c7-8d5c-28715d46fa9a" providerId="ADAL" clId="{198554D5-B6DE-4988-B24F-4F0C264F9A97}" dt="2022-09-05T08:15:10.448" v="643" actId="20577"/>
          <ac:spMkLst>
            <pc:docMk/>
            <pc:sldMk cId="1797640729" sldId="258"/>
            <ac:spMk id="3" creationId="{C0C7C8B4-0E32-5659-000B-4B0C46A9FD6F}"/>
          </ac:spMkLst>
        </pc:spChg>
      </pc:sldChg>
      <pc:sldChg chg="modSp new mod">
        <pc:chgData name="Elianne van Hofwegen" userId="e2730482-3bd0-44c7-8d5c-28715d46fa9a" providerId="ADAL" clId="{198554D5-B6DE-4988-B24F-4F0C264F9A97}" dt="2022-09-06T06:16:52.961" v="654" actId="20577"/>
        <pc:sldMkLst>
          <pc:docMk/>
          <pc:sldMk cId="3874669996" sldId="259"/>
        </pc:sldMkLst>
        <pc:spChg chg="mod">
          <ac:chgData name="Elianne van Hofwegen" userId="e2730482-3bd0-44c7-8d5c-28715d46fa9a" providerId="ADAL" clId="{198554D5-B6DE-4988-B24F-4F0C264F9A97}" dt="2022-08-23T08:27:48.180" v="532" actId="207"/>
          <ac:spMkLst>
            <pc:docMk/>
            <pc:sldMk cId="3874669996" sldId="259"/>
            <ac:spMk id="2" creationId="{A9B264F4-17BC-320C-0CD9-F9B6BF79BF35}"/>
          </ac:spMkLst>
        </pc:spChg>
        <pc:spChg chg="mod">
          <ac:chgData name="Elianne van Hofwegen" userId="e2730482-3bd0-44c7-8d5c-28715d46fa9a" providerId="ADAL" clId="{198554D5-B6DE-4988-B24F-4F0C264F9A97}" dt="2022-09-06T06:16:52.961" v="654" actId="20577"/>
          <ac:spMkLst>
            <pc:docMk/>
            <pc:sldMk cId="3874669996" sldId="259"/>
            <ac:spMk id="3" creationId="{DDEE4A5E-1A54-7ABF-80A2-F4DFC4FECA9B}"/>
          </ac:spMkLst>
        </pc:spChg>
      </pc:sldChg>
    </pc:docChg>
  </pc:docChgLst>
  <pc:docChgLst>
    <pc:chgData name="Elianne van Hofwegen" userId="e2730482-3bd0-44c7-8d5c-28715d46fa9a" providerId="ADAL" clId="{A72B7824-3FEB-4CE0-A177-466F133AE399}"/>
    <pc:docChg chg="undo custSel delSld modSld modMainMaster">
      <pc:chgData name="Elianne van Hofwegen" userId="e2730482-3bd0-44c7-8d5c-28715d46fa9a" providerId="ADAL" clId="{A72B7824-3FEB-4CE0-A177-466F133AE399}" dt="2023-08-18T08:37:32.991" v="107" actId="5793"/>
      <pc:docMkLst>
        <pc:docMk/>
      </pc:docMkLst>
      <pc:sldChg chg="addSp delSp modSp mod setBg addAnim delAnim modAnim">
        <pc:chgData name="Elianne van Hofwegen" userId="e2730482-3bd0-44c7-8d5c-28715d46fa9a" providerId="ADAL" clId="{A72B7824-3FEB-4CE0-A177-466F133AE399}" dt="2023-08-18T08:37:09.553" v="64"/>
        <pc:sldMkLst>
          <pc:docMk/>
          <pc:sldMk cId="1846231429" sldId="256"/>
        </pc:sldMkLst>
        <pc:spChg chg="mod">
          <ac:chgData name="Elianne van Hofwegen" userId="e2730482-3bd0-44c7-8d5c-28715d46fa9a" providerId="ADAL" clId="{A72B7824-3FEB-4CE0-A177-466F133AE399}" dt="2023-08-18T08:35:57.011" v="59" actId="404"/>
          <ac:spMkLst>
            <pc:docMk/>
            <pc:sldMk cId="1846231429" sldId="256"/>
            <ac:spMk id="2" creationId="{A577680F-2472-C5D5-F73C-A10E6697AD01}"/>
          </ac:spMkLst>
        </pc:spChg>
        <pc:spChg chg="mod ord">
          <ac:chgData name="Elianne van Hofwegen" userId="e2730482-3bd0-44c7-8d5c-28715d46fa9a" providerId="ADAL" clId="{A72B7824-3FEB-4CE0-A177-466F133AE399}" dt="2023-08-18T08:35:39.912" v="49" actId="26606"/>
          <ac:spMkLst>
            <pc:docMk/>
            <pc:sldMk cId="1846231429" sldId="256"/>
            <ac:spMk id="3" creationId="{E30DCBDC-629C-5265-E2C0-BC0E4DD70C3C}"/>
          </ac:spMkLst>
        </pc:spChg>
        <pc:spChg chg="add del">
          <ac:chgData name="Elianne van Hofwegen" userId="e2730482-3bd0-44c7-8d5c-28715d46fa9a" providerId="ADAL" clId="{A72B7824-3FEB-4CE0-A177-466F133AE399}" dt="2023-08-18T08:31:54.717" v="3" actId="26606"/>
          <ac:spMkLst>
            <pc:docMk/>
            <pc:sldMk cId="1846231429" sldId="256"/>
            <ac:spMk id="9" creationId="{EB0222B5-B739-82A9-5CCC-C5585AE12A69}"/>
          </ac:spMkLst>
        </pc:spChg>
        <pc:spChg chg="add del">
          <ac:chgData name="Elianne van Hofwegen" userId="e2730482-3bd0-44c7-8d5c-28715d46fa9a" providerId="ADAL" clId="{A72B7824-3FEB-4CE0-A177-466F133AE399}" dt="2023-08-18T08:31:54.717" v="3" actId="26606"/>
          <ac:spMkLst>
            <pc:docMk/>
            <pc:sldMk cId="1846231429" sldId="256"/>
            <ac:spMk id="11" creationId="{5BE23E75-E7E9-4D9F-6D25-5512363F8621}"/>
          </ac:spMkLst>
        </pc:spChg>
        <pc:spChg chg="add del">
          <ac:chgData name="Elianne van Hofwegen" userId="e2730482-3bd0-44c7-8d5c-28715d46fa9a" providerId="ADAL" clId="{A72B7824-3FEB-4CE0-A177-466F133AE399}" dt="2023-08-18T08:32:01.633" v="7" actId="26606"/>
          <ac:spMkLst>
            <pc:docMk/>
            <pc:sldMk cId="1846231429" sldId="256"/>
            <ac:spMk id="15" creationId="{08C9B587-E65E-4B52-B37C-ABEBB6E87928}"/>
          </ac:spMkLst>
        </pc:spChg>
        <pc:spChg chg="add del">
          <ac:chgData name="Elianne van Hofwegen" userId="e2730482-3bd0-44c7-8d5c-28715d46fa9a" providerId="ADAL" clId="{A72B7824-3FEB-4CE0-A177-466F133AE399}" dt="2023-08-18T08:32:01.633" v="7" actId="26606"/>
          <ac:spMkLst>
            <pc:docMk/>
            <pc:sldMk cId="1846231429" sldId="256"/>
            <ac:spMk id="16" creationId="{E91DC736-0EF8-4F87-9146-EBF1D2EE4D3D}"/>
          </ac:spMkLst>
        </pc:spChg>
        <pc:spChg chg="add del">
          <ac:chgData name="Elianne van Hofwegen" userId="e2730482-3bd0-44c7-8d5c-28715d46fa9a" providerId="ADAL" clId="{A72B7824-3FEB-4CE0-A177-466F133AE399}" dt="2023-08-18T08:32:01.633" v="7" actId="26606"/>
          <ac:spMkLst>
            <pc:docMk/>
            <pc:sldMk cId="1846231429" sldId="256"/>
            <ac:spMk id="18" creationId="{097CD68E-23E3-4007-8847-CD0944C4F7BE}"/>
          </ac:spMkLst>
        </pc:spChg>
        <pc:spChg chg="add del">
          <ac:chgData name="Elianne van Hofwegen" userId="e2730482-3bd0-44c7-8d5c-28715d46fa9a" providerId="ADAL" clId="{A72B7824-3FEB-4CE0-A177-466F133AE399}" dt="2023-08-18T08:32:01.633" v="7" actId="26606"/>
          <ac:spMkLst>
            <pc:docMk/>
            <pc:sldMk cId="1846231429" sldId="256"/>
            <ac:spMk id="19" creationId="{AF2F604E-43BE-4DC3-B983-E071523364F8}"/>
          </ac:spMkLst>
        </pc:spChg>
        <pc:spChg chg="add del">
          <ac:chgData name="Elianne van Hofwegen" userId="e2730482-3bd0-44c7-8d5c-28715d46fa9a" providerId="ADAL" clId="{A72B7824-3FEB-4CE0-A177-466F133AE399}" dt="2023-08-18T08:33:10.059" v="11" actId="26606"/>
          <ac:spMkLst>
            <pc:docMk/>
            <pc:sldMk cId="1846231429" sldId="256"/>
            <ac:spMk id="22" creationId="{4D60F200-5EB0-B223-2439-C96C67F0FEE1}"/>
          </ac:spMkLst>
        </pc:spChg>
        <pc:spChg chg="add del">
          <ac:chgData name="Elianne van Hofwegen" userId="e2730482-3bd0-44c7-8d5c-28715d46fa9a" providerId="ADAL" clId="{A72B7824-3FEB-4CE0-A177-466F133AE399}" dt="2023-08-18T08:33:10.059" v="11" actId="26606"/>
          <ac:spMkLst>
            <pc:docMk/>
            <pc:sldMk cId="1846231429" sldId="256"/>
            <ac:spMk id="23" creationId="{F92CB243-67C5-E304-31A0-4D7D607BAFBA}"/>
          </ac:spMkLst>
        </pc:spChg>
        <pc:spChg chg="add del">
          <ac:chgData name="Elianne van Hofwegen" userId="e2730482-3bd0-44c7-8d5c-28715d46fa9a" providerId="ADAL" clId="{A72B7824-3FEB-4CE0-A177-466F133AE399}" dt="2023-08-18T08:33:10.059" v="11" actId="26606"/>
          <ac:spMkLst>
            <pc:docMk/>
            <pc:sldMk cId="1846231429" sldId="256"/>
            <ac:spMk id="24" creationId="{11A95761-C93E-94BF-087D-D2A823789EAB}"/>
          </ac:spMkLst>
        </pc:spChg>
        <pc:spChg chg="add del">
          <ac:chgData name="Elianne van Hofwegen" userId="e2730482-3bd0-44c7-8d5c-28715d46fa9a" providerId="ADAL" clId="{A72B7824-3FEB-4CE0-A177-466F133AE399}" dt="2023-08-18T08:33:10.059" v="11" actId="26606"/>
          <ac:spMkLst>
            <pc:docMk/>
            <pc:sldMk cId="1846231429" sldId="256"/>
            <ac:spMk id="25" creationId="{6E63D1A5-FD49-4756-F62E-786C34E631EF}"/>
          </ac:spMkLst>
        </pc:spChg>
        <pc:spChg chg="add del">
          <ac:chgData name="Elianne van Hofwegen" userId="e2730482-3bd0-44c7-8d5c-28715d46fa9a" providerId="ADAL" clId="{A72B7824-3FEB-4CE0-A177-466F133AE399}" dt="2023-08-18T08:33:51.042" v="21" actId="26606"/>
          <ac:spMkLst>
            <pc:docMk/>
            <pc:sldMk cId="1846231429" sldId="256"/>
            <ac:spMk id="30" creationId="{E91DC736-0EF8-4F87-9146-EBF1D2EE4D3D}"/>
          </ac:spMkLst>
        </pc:spChg>
        <pc:spChg chg="add del">
          <ac:chgData name="Elianne van Hofwegen" userId="e2730482-3bd0-44c7-8d5c-28715d46fa9a" providerId="ADAL" clId="{A72B7824-3FEB-4CE0-A177-466F133AE399}" dt="2023-08-18T08:33:51.042" v="21" actId="26606"/>
          <ac:spMkLst>
            <pc:docMk/>
            <pc:sldMk cId="1846231429" sldId="256"/>
            <ac:spMk id="32" creationId="{097CD68E-23E3-4007-8847-CD0944C4F7BE}"/>
          </ac:spMkLst>
        </pc:spChg>
        <pc:spChg chg="add del">
          <ac:chgData name="Elianne van Hofwegen" userId="e2730482-3bd0-44c7-8d5c-28715d46fa9a" providerId="ADAL" clId="{A72B7824-3FEB-4CE0-A177-466F133AE399}" dt="2023-08-18T08:33:51.042" v="21" actId="26606"/>
          <ac:spMkLst>
            <pc:docMk/>
            <pc:sldMk cId="1846231429" sldId="256"/>
            <ac:spMk id="34" creationId="{AF2F604E-43BE-4DC3-B983-E071523364F8}"/>
          </ac:spMkLst>
        </pc:spChg>
        <pc:spChg chg="add del">
          <ac:chgData name="Elianne van Hofwegen" userId="e2730482-3bd0-44c7-8d5c-28715d46fa9a" providerId="ADAL" clId="{A72B7824-3FEB-4CE0-A177-466F133AE399}" dt="2023-08-18T08:33:51.042" v="21" actId="26606"/>
          <ac:spMkLst>
            <pc:docMk/>
            <pc:sldMk cId="1846231429" sldId="256"/>
            <ac:spMk id="36" creationId="{08C9B587-E65E-4B52-B37C-ABEBB6E87928}"/>
          </ac:spMkLst>
        </pc:spChg>
        <pc:spChg chg="add del">
          <ac:chgData name="Elianne van Hofwegen" userId="e2730482-3bd0-44c7-8d5c-28715d46fa9a" providerId="ADAL" clId="{A72B7824-3FEB-4CE0-A177-466F133AE399}" dt="2023-08-18T08:33:30.128" v="14" actId="26606"/>
          <ac:spMkLst>
            <pc:docMk/>
            <pc:sldMk cId="1846231429" sldId="256"/>
            <ac:spMk id="41" creationId="{EB0222B5-B739-82A9-5CCC-C5585AE12A69}"/>
          </ac:spMkLst>
        </pc:spChg>
        <pc:spChg chg="add del">
          <ac:chgData name="Elianne van Hofwegen" userId="e2730482-3bd0-44c7-8d5c-28715d46fa9a" providerId="ADAL" clId="{A72B7824-3FEB-4CE0-A177-466F133AE399}" dt="2023-08-18T08:33:30.128" v="14" actId="26606"/>
          <ac:spMkLst>
            <pc:docMk/>
            <pc:sldMk cId="1846231429" sldId="256"/>
            <ac:spMk id="43" creationId="{5BE23E75-E7E9-4D9F-6D25-5512363F8621}"/>
          </ac:spMkLst>
        </pc:spChg>
        <pc:spChg chg="add del">
          <ac:chgData name="Elianne van Hofwegen" userId="e2730482-3bd0-44c7-8d5c-28715d46fa9a" providerId="ADAL" clId="{A72B7824-3FEB-4CE0-A177-466F133AE399}" dt="2023-08-18T08:33:46.257" v="16" actId="26606"/>
          <ac:spMkLst>
            <pc:docMk/>
            <pc:sldMk cId="1846231429" sldId="256"/>
            <ac:spMk id="47" creationId="{D5FD337D-4D6B-4C8B-B6F5-121097E09881}"/>
          </ac:spMkLst>
        </pc:spChg>
        <pc:spChg chg="add del">
          <ac:chgData name="Elianne van Hofwegen" userId="e2730482-3bd0-44c7-8d5c-28715d46fa9a" providerId="ADAL" clId="{A72B7824-3FEB-4CE0-A177-466F133AE399}" dt="2023-08-18T08:33:46.257" v="16" actId="26606"/>
          <ac:spMkLst>
            <pc:docMk/>
            <pc:sldMk cId="1846231429" sldId="256"/>
            <ac:spMk id="48" creationId="{155D7866-985D-4D23-BF0E-72CA30F5C7E9}"/>
          </ac:spMkLst>
        </pc:spChg>
        <pc:spChg chg="add del">
          <ac:chgData name="Elianne van Hofwegen" userId="e2730482-3bd0-44c7-8d5c-28715d46fa9a" providerId="ADAL" clId="{A72B7824-3FEB-4CE0-A177-466F133AE399}" dt="2023-08-18T08:33:46.257" v="16" actId="26606"/>
          <ac:spMkLst>
            <pc:docMk/>
            <pc:sldMk cId="1846231429" sldId="256"/>
            <ac:spMk id="49" creationId="{0ADDB668-2CA4-4D2B-9C34-3487CA330BA8}"/>
          </ac:spMkLst>
        </pc:spChg>
        <pc:spChg chg="add del">
          <ac:chgData name="Elianne van Hofwegen" userId="e2730482-3bd0-44c7-8d5c-28715d46fa9a" providerId="ADAL" clId="{A72B7824-3FEB-4CE0-A177-466F133AE399}" dt="2023-08-18T08:33:46.257" v="16" actId="26606"/>
          <ac:spMkLst>
            <pc:docMk/>
            <pc:sldMk cId="1846231429" sldId="256"/>
            <ac:spMk id="50" creationId="{2568BC19-F052-4108-93E1-6A3D1DEC072F}"/>
          </ac:spMkLst>
        </pc:spChg>
        <pc:spChg chg="add del">
          <ac:chgData name="Elianne van Hofwegen" userId="e2730482-3bd0-44c7-8d5c-28715d46fa9a" providerId="ADAL" clId="{A72B7824-3FEB-4CE0-A177-466F133AE399}" dt="2023-08-18T08:33:48.303" v="18" actId="26606"/>
          <ac:spMkLst>
            <pc:docMk/>
            <pc:sldMk cId="1846231429" sldId="256"/>
            <ac:spMk id="52" creationId="{4D60F200-5EB0-B223-2439-C96C67F0FEE1}"/>
          </ac:spMkLst>
        </pc:spChg>
        <pc:spChg chg="add del">
          <ac:chgData name="Elianne van Hofwegen" userId="e2730482-3bd0-44c7-8d5c-28715d46fa9a" providerId="ADAL" clId="{A72B7824-3FEB-4CE0-A177-466F133AE399}" dt="2023-08-18T08:33:48.303" v="18" actId="26606"/>
          <ac:spMkLst>
            <pc:docMk/>
            <pc:sldMk cId="1846231429" sldId="256"/>
            <ac:spMk id="53" creationId="{F92CB243-67C5-E304-31A0-4D7D607BAFBA}"/>
          </ac:spMkLst>
        </pc:spChg>
        <pc:spChg chg="add del">
          <ac:chgData name="Elianne van Hofwegen" userId="e2730482-3bd0-44c7-8d5c-28715d46fa9a" providerId="ADAL" clId="{A72B7824-3FEB-4CE0-A177-466F133AE399}" dt="2023-08-18T08:33:48.303" v="18" actId="26606"/>
          <ac:spMkLst>
            <pc:docMk/>
            <pc:sldMk cId="1846231429" sldId="256"/>
            <ac:spMk id="54" creationId="{11A95761-C93E-94BF-087D-D2A823789EAB}"/>
          </ac:spMkLst>
        </pc:spChg>
        <pc:spChg chg="add del">
          <ac:chgData name="Elianne van Hofwegen" userId="e2730482-3bd0-44c7-8d5c-28715d46fa9a" providerId="ADAL" clId="{A72B7824-3FEB-4CE0-A177-466F133AE399}" dt="2023-08-18T08:33:48.303" v="18" actId="26606"/>
          <ac:spMkLst>
            <pc:docMk/>
            <pc:sldMk cId="1846231429" sldId="256"/>
            <ac:spMk id="55" creationId="{6E63D1A5-FD49-4756-F62E-786C34E631EF}"/>
          </ac:spMkLst>
        </pc:spChg>
        <pc:spChg chg="add del">
          <ac:chgData name="Elianne van Hofwegen" userId="e2730482-3bd0-44c7-8d5c-28715d46fa9a" providerId="ADAL" clId="{A72B7824-3FEB-4CE0-A177-466F133AE399}" dt="2023-08-18T08:33:51.037" v="20" actId="26606"/>
          <ac:spMkLst>
            <pc:docMk/>
            <pc:sldMk cId="1846231429" sldId="256"/>
            <ac:spMk id="57" creationId="{EB0222B5-B739-82A9-5CCC-C5585AE12A69}"/>
          </ac:spMkLst>
        </pc:spChg>
        <pc:spChg chg="add del">
          <ac:chgData name="Elianne van Hofwegen" userId="e2730482-3bd0-44c7-8d5c-28715d46fa9a" providerId="ADAL" clId="{A72B7824-3FEB-4CE0-A177-466F133AE399}" dt="2023-08-18T08:33:51.037" v="20" actId="26606"/>
          <ac:spMkLst>
            <pc:docMk/>
            <pc:sldMk cId="1846231429" sldId="256"/>
            <ac:spMk id="58" creationId="{5BE23E75-E7E9-4D9F-6D25-5512363F8621}"/>
          </ac:spMkLst>
        </pc:spChg>
        <pc:spChg chg="add del">
          <ac:chgData name="Elianne van Hofwegen" userId="e2730482-3bd0-44c7-8d5c-28715d46fa9a" providerId="ADAL" clId="{A72B7824-3FEB-4CE0-A177-466F133AE399}" dt="2023-08-18T08:35:39.912" v="49" actId="26606"/>
          <ac:spMkLst>
            <pc:docMk/>
            <pc:sldMk cId="1846231429" sldId="256"/>
            <ac:spMk id="61" creationId="{DF05ACD0-FF4A-4F8F-B5C5-6A4EBD0D1B38}"/>
          </ac:spMkLst>
        </pc:spChg>
        <pc:spChg chg="add del">
          <ac:chgData name="Elianne van Hofwegen" userId="e2730482-3bd0-44c7-8d5c-28715d46fa9a" providerId="ADAL" clId="{A72B7824-3FEB-4CE0-A177-466F133AE399}" dt="2023-08-18T08:35:39.912" v="49" actId="26606"/>
          <ac:spMkLst>
            <pc:docMk/>
            <pc:sldMk cId="1846231429" sldId="256"/>
            <ac:spMk id="62" creationId="{4C9AFA28-B5ED-4346-9AF7-68A157F16C7E}"/>
          </ac:spMkLst>
        </pc:spChg>
        <pc:spChg chg="add del">
          <ac:chgData name="Elianne van Hofwegen" userId="e2730482-3bd0-44c7-8d5c-28715d46fa9a" providerId="ADAL" clId="{A72B7824-3FEB-4CE0-A177-466F133AE399}" dt="2023-08-18T08:35:07.125" v="35" actId="26606"/>
          <ac:spMkLst>
            <pc:docMk/>
            <pc:sldMk cId="1846231429" sldId="256"/>
            <ac:spMk id="67" creationId="{155D7866-985D-4D23-BF0E-72CA30F5C7E9}"/>
          </ac:spMkLst>
        </pc:spChg>
        <pc:spChg chg="add del">
          <ac:chgData name="Elianne van Hofwegen" userId="e2730482-3bd0-44c7-8d5c-28715d46fa9a" providerId="ADAL" clId="{A72B7824-3FEB-4CE0-A177-466F133AE399}" dt="2023-08-18T08:35:07.125" v="35" actId="26606"/>
          <ac:spMkLst>
            <pc:docMk/>
            <pc:sldMk cId="1846231429" sldId="256"/>
            <ac:spMk id="69" creationId="{0ADDB668-2CA4-4D2B-9C34-3487CA330BA8}"/>
          </ac:spMkLst>
        </pc:spChg>
        <pc:spChg chg="add del">
          <ac:chgData name="Elianne van Hofwegen" userId="e2730482-3bd0-44c7-8d5c-28715d46fa9a" providerId="ADAL" clId="{A72B7824-3FEB-4CE0-A177-466F133AE399}" dt="2023-08-18T08:35:07.125" v="35" actId="26606"/>
          <ac:spMkLst>
            <pc:docMk/>
            <pc:sldMk cId="1846231429" sldId="256"/>
            <ac:spMk id="71" creationId="{2568BC19-F052-4108-93E1-6A3D1DEC072F}"/>
          </ac:spMkLst>
        </pc:spChg>
        <pc:spChg chg="add del">
          <ac:chgData name="Elianne van Hofwegen" userId="e2730482-3bd0-44c7-8d5c-28715d46fa9a" providerId="ADAL" clId="{A72B7824-3FEB-4CE0-A177-466F133AE399}" dt="2023-08-18T08:35:07.125" v="35" actId="26606"/>
          <ac:spMkLst>
            <pc:docMk/>
            <pc:sldMk cId="1846231429" sldId="256"/>
            <ac:spMk id="73" creationId="{D5FD337D-4D6B-4C8B-B6F5-121097E09881}"/>
          </ac:spMkLst>
        </pc:spChg>
        <pc:spChg chg="add del">
          <ac:chgData name="Elianne van Hofwegen" userId="e2730482-3bd0-44c7-8d5c-28715d46fa9a" providerId="ADAL" clId="{A72B7824-3FEB-4CE0-A177-466F133AE399}" dt="2023-08-18T08:35:07.936" v="38" actId="26606"/>
          <ac:spMkLst>
            <pc:docMk/>
            <pc:sldMk cId="1846231429" sldId="256"/>
            <ac:spMk id="75" creationId="{06DA9DF9-31F7-4056-B42E-878CC92417B8}"/>
          </ac:spMkLst>
        </pc:spChg>
        <pc:spChg chg="add del">
          <ac:chgData name="Elianne van Hofwegen" userId="e2730482-3bd0-44c7-8d5c-28715d46fa9a" providerId="ADAL" clId="{A72B7824-3FEB-4CE0-A177-466F133AE399}" dt="2023-08-18T08:35:10.338" v="40" actId="26606"/>
          <ac:spMkLst>
            <pc:docMk/>
            <pc:sldMk cId="1846231429" sldId="256"/>
            <ac:spMk id="77" creationId="{E91DC736-0EF8-4F87-9146-EBF1D2EE4D3D}"/>
          </ac:spMkLst>
        </pc:spChg>
        <pc:spChg chg="add del">
          <ac:chgData name="Elianne van Hofwegen" userId="e2730482-3bd0-44c7-8d5c-28715d46fa9a" providerId="ADAL" clId="{A72B7824-3FEB-4CE0-A177-466F133AE399}" dt="2023-08-18T08:35:10.338" v="40" actId="26606"/>
          <ac:spMkLst>
            <pc:docMk/>
            <pc:sldMk cId="1846231429" sldId="256"/>
            <ac:spMk id="78" creationId="{097CD68E-23E3-4007-8847-CD0944C4F7BE}"/>
          </ac:spMkLst>
        </pc:spChg>
        <pc:spChg chg="add del">
          <ac:chgData name="Elianne van Hofwegen" userId="e2730482-3bd0-44c7-8d5c-28715d46fa9a" providerId="ADAL" clId="{A72B7824-3FEB-4CE0-A177-466F133AE399}" dt="2023-08-18T08:35:10.338" v="40" actId="26606"/>
          <ac:spMkLst>
            <pc:docMk/>
            <pc:sldMk cId="1846231429" sldId="256"/>
            <ac:spMk id="79" creationId="{AF2F604E-43BE-4DC3-B983-E071523364F8}"/>
          </ac:spMkLst>
        </pc:spChg>
        <pc:spChg chg="add del">
          <ac:chgData name="Elianne van Hofwegen" userId="e2730482-3bd0-44c7-8d5c-28715d46fa9a" providerId="ADAL" clId="{A72B7824-3FEB-4CE0-A177-466F133AE399}" dt="2023-08-18T08:35:10.338" v="40" actId="26606"/>
          <ac:spMkLst>
            <pc:docMk/>
            <pc:sldMk cId="1846231429" sldId="256"/>
            <ac:spMk id="80" creationId="{08C9B587-E65E-4B52-B37C-ABEBB6E87928}"/>
          </ac:spMkLst>
        </pc:spChg>
        <pc:spChg chg="add del">
          <ac:chgData name="Elianne van Hofwegen" userId="e2730482-3bd0-44c7-8d5c-28715d46fa9a" providerId="ADAL" clId="{A72B7824-3FEB-4CE0-A177-466F133AE399}" dt="2023-08-18T08:35:12.360" v="42" actId="26606"/>
          <ac:spMkLst>
            <pc:docMk/>
            <pc:sldMk cId="1846231429" sldId="256"/>
            <ac:spMk id="82" creationId="{275D6C10-B5A7-4715-803E-0501C9C2CC21}"/>
          </ac:spMkLst>
        </pc:spChg>
        <pc:spChg chg="add del">
          <ac:chgData name="Elianne van Hofwegen" userId="e2730482-3bd0-44c7-8d5c-28715d46fa9a" providerId="ADAL" clId="{A72B7824-3FEB-4CE0-A177-466F133AE399}" dt="2023-08-18T08:35:16.885" v="44" actId="26606"/>
          <ac:spMkLst>
            <pc:docMk/>
            <pc:sldMk cId="1846231429" sldId="256"/>
            <ac:spMk id="84" creationId="{3AFE8227-C443-417B-BA91-520EB1EF4559}"/>
          </ac:spMkLst>
        </pc:spChg>
        <pc:spChg chg="add del">
          <ac:chgData name="Elianne van Hofwegen" userId="e2730482-3bd0-44c7-8d5c-28715d46fa9a" providerId="ADAL" clId="{A72B7824-3FEB-4CE0-A177-466F133AE399}" dt="2023-08-18T08:35:16.885" v="44" actId="26606"/>
          <ac:spMkLst>
            <pc:docMk/>
            <pc:sldMk cId="1846231429" sldId="256"/>
            <ac:spMk id="85" creationId="{907741FC-B544-4A6E-B831-6789D042333D}"/>
          </ac:spMkLst>
        </pc:spChg>
        <pc:spChg chg="add del">
          <ac:chgData name="Elianne van Hofwegen" userId="e2730482-3bd0-44c7-8d5c-28715d46fa9a" providerId="ADAL" clId="{A72B7824-3FEB-4CE0-A177-466F133AE399}" dt="2023-08-18T08:35:16.885" v="44" actId="26606"/>
          <ac:spMkLst>
            <pc:docMk/>
            <pc:sldMk cId="1846231429" sldId="256"/>
            <ac:spMk id="86" creationId="{3F0BE7ED-7814-4273-B18A-F26CC0380380}"/>
          </ac:spMkLst>
        </pc:spChg>
        <pc:spChg chg="add del">
          <ac:chgData name="Elianne van Hofwegen" userId="e2730482-3bd0-44c7-8d5c-28715d46fa9a" providerId="ADAL" clId="{A72B7824-3FEB-4CE0-A177-466F133AE399}" dt="2023-08-18T08:35:39.906" v="48" actId="26606"/>
          <ac:spMkLst>
            <pc:docMk/>
            <pc:sldMk cId="1846231429" sldId="256"/>
            <ac:spMk id="90" creationId="{3A930249-8242-4E2B-AF17-C01826488321}"/>
          </ac:spMkLst>
        </pc:spChg>
        <pc:spChg chg="add del">
          <ac:chgData name="Elianne van Hofwegen" userId="e2730482-3bd0-44c7-8d5c-28715d46fa9a" providerId="ADAL" clId="{A72B7824-3FEB-4CE0-A177-466F133AE399}" dt="2023-08-18T08:35:39.906" v="48" actId="26606"/>
          <ac:spMkLst>
            <pc:docMk/>
            <pc:sldMk cId="1846231429" sldId="256"/>
            <ac:spMk id="91" creationId="{A5BDD999-C5E1-4B3E-A710-768673819165}"/>
          </ac:spMkLst>
        </pc:spChg>
        <pc:spChg chg="add">
          <ac:chgData name="Elianne van Hofwegen" userId="e2730482-3bd0-44c7-8d5c-28715d46fa9a" providerId="ADAL" clId="{A72B7824-3FEB-4CE0-A177-466F133AE399}" dt="2023-08-18T08:35:39.912" v="49" actId="26606"/>
          <ac:spMkLst>
            <pc:docMk/>
            <pc:sldMk cId="1846231429" sldId="256"/>
            <ac:spMk id="93" creationId="{ECC07320-C2CA-4E29-8481-9D9E143C7788}"/>
          </ac:spMkLst>
        </pc:spChg>
        <pc:spChg chg="add">
          <ac:chgData name="Elianne van Hofwegen" userId="e2730482-3bd0-44c7-8d5c-28715d46fa9a" providerId="ADAL" clId="{A72B7824-3FEB-4CE0-A177-466F133AE399}" dt="2023-08-18T08:35:39.912" v="49" actId="26606"/>
          <ac:spMkLst>
            <pc:docMk/>
            <pc:sldMk cId="1846231429" sldId="256"/>
            <ac:spMk id="94" creationId="{178FB36B-5BFE-42CA-BC60-1115E0D95EEC}"/>
          </ac:spMkLst>
        </pc:spChg>
        <pc:picChg chg="del">
          <ac:chgData name="Elianne van Hofwegen" userId="e2730482-3bd0-44c7-8d5c-28715d46fa9a" providerId="ADAL" clId="{A72B7824-3FEB-4CE0-A177-466F133AE399}" dt="2023-08-18T08:29:02.432" v="1" actId="478"/>
          <ac:picMkLst>
            <pc:docMk/>
            <pc:sldMk cId="1846231429" sldId="256"/>
            <ac:picMk id="4" creationId="{50AF576C-F781-0228-B64D-49155231BDDB}"/>
          </ac:picMkLst>
        </pc:picChg>
        <pc:picChg chg="add del">
          <ac:chgData name="Elianne van Hofwegen" userId="e2730482-3bd0-44c7-8d5c-28715d46fa9a" providerId="ADAL" clId="{A72B7824-3FEB-4CE0-A177-466F133AE399}" dt="2023-08-18T08:31:54.717" v="3" actId="26606"/>
          <ac:picMkLst>
            <pc:docMk/>
            <pc:sldMk cId="1846231429" sldId="256"/>
            <ac:picMk id="5" creationId="{1E46F180-73B1-EBD0-48B1-762F36C24856}"/>
          </ac:picMkLst>
        </pc:picChg>
        <pc:picChg chg="add del">
          <ac:chgData name="Elianne van Hofwegen" userId="e2730482-3bd0-44c7-8d5c-28715d46fa9a" providerId="ADAL" clId="{A72B7824-3FEB-4CE0-A177-466F133AE399}" dt="2023-08-18T08:32:01.633" v="7" actId="26606"/>
          <ac:picMkLst>
            <pc:docMk/>
            <pc:sldMk cId="1846231429" sldId="256"/>
            <ac:picMk id="17" creationId="{78F58CF7-0386-2563-DA60-9DFA6E9782E2}"/>
          </ac:picMkLst>
        </pc:picChg>
        <pc:picChg chg="add mod ord">
          <ac:chgData name="Elianne van Hofwegen" userId="e2730482-3bd0-44c7-8d5c-28715d46fa9a" providerId="ADAL" clId="{A72B7824-3FEB-4CE0-A177-466F133AE399}" dt="2023-08-18T08:35:39.912" v="49" actId="26606"/>
          <ac:picMkLst>
            <pc:docMk/>
            <pc:sldMk cId="1846231429" sldId="256"/>
            <ac:picMk id="21" creationId="{F4E305CA-D89D-B57F-C829-A4F6F2170406}"/>
          </ac:picMkLst>
        </pc:picChg>
        <pc:cxnChg chg="add del">
          <ac:chgData name="Elianne van Hofwegen" userId="e2730482-3bd0-44c7-8d5c-28715d46fa9a" providerId="ADAL" clId="{A72B7824-3FEB-4CE0-A177-466F133AE399}" dt="2023-08-18T08:31:54.717" v="3" actId="26606"/>
          <ac:cxnSpMkLst>
            <pc:docMk/>
            <pc:sldMk cId="1846231429" sldId="256"/>
            <ac:cxnSpMk id="13" creationId="{61B115DB-65EB-3FC3-7284-CFDF4ADC60B6}"/>
          </ac:cxnSpMkLst>
        </pc:cxnChg>
        <pc:cxnChg chg="add del">
          <ac:chgData name="Elianne van Hofwegen" userId="e2730482-3bd0-44c7-8d5c-28715d46fa9a" providerId="ADAL" clId="{A72B7824-3FEB-4CE0-A177-466F133AE399}" dt="2023-08-18T08:33:30.128" v="14" actId="26606"/>
          <ac:cxnSpMkLst>
            <pc:docMk/>
            <pc:sldMk cId="1846231429" sldId="256"/>
            <ac:cxnSpMk id="45" creationId="{61B115DB-65EB-3FC3-7284-CFDF4ADC60B6}"/>
          </ac:cxnSpMkLst>
        </pc:cxnChg>
        <pc:cxnChg chg="add del">
          <ac:chgData name="Elianne van Hofwegen" userId="e2730482-3bd0-44c7-8d5c-28715d46fa9a" providerId="ADAL" clId="{A72B7824-3FEB-4CE0-A177-466F133AE399}" dt="2023-08-18T08:33:51.037" v="20" actId="26606"/>
          <ac:cxnSpMkLst>
            <pc:docMk/>
            <pc:sldMk cId="1846231429" sldId="256"/>
            <ac:cxnSpMk id="59" creationId="{61B115DB-65EB-3FC3-7284-CFDF4ADC60B6}"/>
          </ac:cxnSpMkLst>
        </pc:cxnChg>
        <pc:cxnChg chg="add del">
          <ac:chgData name="Elianne van Hofwegen" userId="e2730482-3bd0-44c7-8d5c-28715d46fa9a" providerId="ADAL" clId="{A72B7824-3FEB-4CE0-A177-466F133AE399}" dt="2023-08-18T08:35:35.150" v="46" actId="26606"/>
          <ac:cxnSpMkLst>
            <pc:docMk/>
            <pc:sldMk cId="1846231429" sldId="256"/>
            <ac:cxnSpMk id="88" creationId="{249EDD1B-F94D-B4E6-ACAA-566B9A26FDE3}"/>
          </ac:cxnSpMkLst>
        </pc:cxnChg>
      </pc:sldChg>
      <pc:sldChg chg="addSp delSp modSp mod setBg">
        <pc:chgData name="Elianne van Hofwegen" userId="e2730482-3bd0-44c7-8d5c-28715d46fa9a" providerId="ADAL" clId="{A72B7824-3FEB-4CE0-A177-466F133AE399}" dt="2023-08-18T08:37:09.553" v="64"/>
        <pc:sldMkLst>
          <pc:docMk/>
          <pc:sldMk cId="4107996139" sldId="257"/>
        </pc:sldMkLst>
        <pc:spChg chg="mod">
          <ac:chgData name="Elianne van Hofwegen" userId="e2730482-3bd0-44c7-8d5c-28715d46fa9a" providerId="ADAL" clId="{A72B7824-3FEB-4CE0-A177-466F133AE399}" dt="2023-08-18T08:36:04.105" v="60" actId="26606"/>
          <ac:spMkLst>
            <pc:docMk/>
            <pc:sldMk cId="4107996139" sldId="257"/>
            <ac:spMk id="2" creationId="{4CEAC9D1-D989-470B-90E6-9021DED98E18}"/>
          </ac:spMkLst>
        </pc:spChg>
        <pc:spChg chg="add del mod">
          <ac:chgData name="Elianne van Hofwegen" userId="e2730482-3bd0-44c7-8d5c-28715d46fa9a" providerId="ADAL" clId="{A72B7824-3FEB-4CE0-A177-466F133AE399}" dt="2023-08-18T08:34:59.799" v="33" actId="26606"/>
          <ac:spMkLst>
            <pc:docMk/>
            <pc:sldMk cId="4107996139" sldId="257"/>
            <ac:spMk id="3" creationId="{81F45E74-2C1E-EB5D-FB77-01D25CC63BAD}"/>
          </ac:spMkLst>
        </pc:spChg>
        <pc:spChg chg="add del">
          <ac:chgData name="Elianne van Hofwegen" userId="e2730482-3bd0-44c7-8d5c-28715d46fa9a" providerId="ADAL" clId="{A72B7824-3FEB-4CE0-A177-466F133AE399}" dt="2023-08-18T08:34:47.077" v="26" actId="26606"/>
          <ac:spMkLst>
            <pc:docMk/>
            <pc:sldMk cId="4107996139" sldId="257"/>
            <ac:spMk id="9" creationId="{B4C4EC46-EC6F-A0A9-36BF-531F5C8200EB}"/>
          </ac:spMkLst>
        </pc:spChg>
        <pc:spChg chg="add del">
          <ac:chgData name="Elianne van Hofwegen" userId="e2730482-3bd0-44c7-8d5c-28715d46fa9a" providerId="ADAL" clId="{A72B7824-3FEB-4CE0-A177-466F133AE399}" dt="2023-08-18T08:34:47.077" v="26" actId="26606"/>
          <ac:spMkLst>
            <pc:docMk/>
            <pc:sldMk cId="4107996139" sldId="257"/>
            <ac:spMk id="11" creationId="{F13763C0-6092-3B3C-822A-21E174E3A089}"/>
          </ac:spMkLst>
        </pc:spChg>
        <pc:spChg chg="add del">
          <ac:chgData name="Elianne van Hofwegen" userId="e2730482-3bd0-44c7-8d5c-28715d46fa9a" providerId="ADAL" clId="{A72B7824-3FEB-4CE0-A177-466F133AE399}" dt="2023-08-18T08:34:47.077" v="26" actId="26606"/>
          <ac:spMkLst>
            <pc:docMk/>
            <pc:sldMk cId="4107996139" sldId="257"/>
            <ac:spMk id="13" creationId="{D4ECF21D-729A-005C-E880-CA278A4F4539}"/>
          </ac:spMkLst>
        </pc:spChg>
        <pc:spChg chg="add del">
          <ac:chgData name="Elianne van Hofwegen" userId="e2730482-3bd0-44c7-8d5c-28715d46fa9a" providerId="ADAL" clId="{A72B7824-3FEB-4CE0-A177-466F133AE399}" dt="2023-08-18T08:34:47.077" v="26" actId="26606"/>
          <ac:spMkLst>
            <pc:docMk/>
            <pc:sldMk cId="4107996139" sldId="257"/>
            <ac:spMk id="15" creationId="{0BEDAEA2-865D-E67C-A774-2FD2DD4A235A}"/>
          </ac:spMkLst>
        </pc:spChg>
        <pc:spChg chg="add del">
          <ac:chgData name="Elianne van Hofwegen" userId="e2730482-3bd0-44c7-8d5c-28715d46fa9a" providerId="ADAL" clId="{A72B7824-3FEB-4CE0-A177-466F133AE399}" dt="2023-08-18T08:34:52.602" v="28" actId="26606"/>
          <ac:spMkLst>
            <pc:docMk/>
            <pc:sldMk cId="4107996139" sldId="257"/>
            <ac:spMk id="17" creationId="{79BB35BC-D5C2-4C8B-A22A-A71E6191913B}"/>
          </ac:spMkLst>
        </pc:spChg>
        <pc:spChg chg="add mod">
          <ac:chgData name="Elianne van Hofwegen" userId="e2730482-3bd0-44c7-8d5c-28715d46fa9a" providerId="ADAL" clId="{A72B7824-3FEB-4CE0-A177-466F133AE399}" dt="2023-08-18T08:36:04.105" v="60" actId="26606"/>
          <ac:spMkLst>
            <pc:docMk/>
            <pc:sldMk cId="4107996139" sldId="257"/>
            <ac:spMk id="24" creationId="{81F45E74-2C1E-EB5D-FB77-01D25CC63BAD}"/>
          </ac:spMkLst>
        </pc:spChg>
        <pc:spChg chg="add">
          <ac:chgData name="Elianne van Hofwegen" userId="e2730482-3bd0-44c7-8d5c-28715d46fa9a" providerId="ADAL" clId="{A72B7824-3FEB-4CE0-A177-466F133AE399}" dt="2023-08-18T08:36:04.105" v="60" actId="26606"/>
          <ac:spMkLst>
            <pc:docMk/>
            <pc:sldMk cId="4107996139" sldId="257"/>
            <ac:spMk id="30" creationId="{0D05C9B4-B5C9-2D4D-23C9-CEE72646F923}"/>
          </ac:spMkLst>
        </pc:spChg>
        <pc:grpChg chg="add del">
          <ac:chgData name="Elianne van Hofwegen" userId="e2730482-3bd0-44c7-8d5c-28715d46fa9a" providerId="ADAL" clId="{A72B7824-3FEB-4CE0-A177-466F133AE399}" dt="2023-08-18T08:36:04.105" v="60" actId="26606"/>
          <ac:grpSpMkLst>
            <pc:docMk/>
            <pc:sldMk cId="4107996139" sldId="257"/>
            <ac:grpSpMk id="10" creationId="{1FD67D68-9B83-C338-8342-3348D8F22347}"/>
          </ac:grpSpMkLst>
        </pc:grpChg>
        <pc:graphicFrameChg chg="add del">
          <ac:chgData name="Elianne van Hofwegen" userId="e2730482-3bd0-44c7-8d5c-28715d46fa9a" providerId="ADAL" clId="{A72B7824-3FEB-4CE0-A177-466F133AE399}" dt="2023-08-18T08:34:55.909" v="30" actId="26606"/>
          <ac:graphicFrameMkLst>
            <pc:docMk/>
            <pc:sldMk cId="4107996139" sldId="257"/>
            <ac:graphicFrameMk id="20" creationId="{97C70B45-1116-1969-E37A-FD5AFD2FF857}"/>
          </ac:graphicFrameMkLst>
        </pc:graphicFrameChg>
        <pc:graphicFrameChg chg="add del">
          <ac:chgData name="Elianne van Hofwegen" userId="e2730482-3bd0-44c7-8d5c-28715d46fa9a" providerId="ADAL" clId="{A72B7824-3FEB-4CE0-A177-466F133AE399}" dt="2023-08-18T08:34:59.790" v="32" actId="26606"/>
          <ac:graphicFrameMkLst>
            <pc:docMk/>
            <pc:sldMk cId="4107996139" sldId="257"/>
            <ac:graphicFrameMk id="22" creationId="{B2F0C74D-C354-38C7-0D13-50F1BAFE17AB}"/>
          </ac:graphicFrameMkLst>
        </pc:graphicFrameChg>
        <pc:picChg chg="add del">
          <ac:chgData name="Elianne van Hofwegen" userId="e2730482-3bd0-44c7-8d5c-28715d46fa9a" providerId="ADAL" clId="{A72B7824-3FEB-4CE0-A177-466F133AE399}" dt="2023-08-18T08:34:47.077" v="26" actId="26606"/>
          <ac:picMkLst>
            <pc:docMk/>
            <pc:sldMk cId="4107996139" sldId="257"/>
            <ac:picMk id="5" creationId="{C70CD35E-8025-CFD0-5396-EFE6F5C85163}"/>
          </ac:picMkLst>
        </pc:picChg>
        <pc:picChg chg="add mod">
          <ac:chgData name="Elianne van Hofwegen" userId="e2730482-3bd0-44c7-8d5c-28715d46fa9a" providerId="ADAL" clId="{A72B7824-3FEB-4CE0-A177-466F133AE399}" dt="2023-08-18T08:36:04.105" v="60" actId="26606"/>
          <ac:picMkLst>
            <pc:docMk/>
            <pc:sldMk cId="4107996139" sldId="257"/>
            <ac:picMk id="7" creationId="{B7B6E24F-F561-3C33-F5A9-962CC5B01E80}"/>
          </ac:picMkLst>
        </pc:picChg>
        <pc:picChg chg="add del">
          <ac:chgData name="Elianne van Hofwegen" userId="e2730482-3bd0-44c7-8d5c-28715d46fa9a" providerId="ADAL" clId="{A72B7824-3FEB-4CE0-A177-466F133AE399}" dt="2023-08-18T08:34:52.602" v="28" actId="26606"/>
          <ac:picMkLst>
            <pc:docMk/>
            <pc:sldMk cId="4107996139" sldId="257"/>
            <ac:picMk id="18" creationId="{503F5E52-E38E-60B5-57D2-F40949B33FC3}"/>
          </ac:picMkLst>
        </pc:picChg>
      </pc:sldChg>
      <pc:sldChg chg="modSp mod">
        <pc:chgData name="Elianne van Hofwegen" userId="e2730482-3bd0-44c7-8d5c-28715d46fa9a" providerId="ADAL" clId="{A72B7824-3FEB-4CE0-A177-466F133AE399}" dt="2023-08-18T08:37:32.991" v="107" actId="5793"/>
        <pc:sldMkLst>
          <pc:docMk/>
          <pc:sldMk cId="1797640729" sldId="258"/>
        </pc:sldMkLst>
        <pc:spChg chg="mod">
          <ac:chgData name="Elianne van Hofwegen" userId="e2730482-3bd0-44c7-8d5c-28715d46fa9a" providerId="ADAL" clId="{A72B7824-3FEB-4CE0-A177-466F133AE399}" dt="2023-08-18T08:37:23.932" v="65" actId="207"/>
          <ac:spMkLst>
            <pc:docMk/>
            <pc:sldMk cId="1797640729" sldId="258"/>
            <ac:spMk id="2" creationId="{1750A80E-2ED2-AD59-ECE4-80E96242A7DB}"/>
          </ac:spMkLst>
        </pc:spChg>
        <pc:spChg chg="mod">
          <ac:chgData name="Elianne van Hofwegen" userId="e2730482-3bd0-44c7-8d5c-28715d46fa9a" providerId="ADAL" clId="{A72B7824-3FEB-4CE0-A177-466F133AE399}" dt="2023-08-18T08:37:32.991" v="107" actId="5793"/>
          <ac:spMkLst>
            <pc:docMk/>
            <pc:sldMk cId="1797640729" sldId="258"/>
            <ac:spMk id="3" creationId="{C0C7C8B4-0E32-5659-000B-4B0C46A9FD6F}"/>
          </ac:spMkLst>
        </pc:spChg>
      </pc:sldChg>
      <pc:sldChg chg="del">
        <pc:chgData name="Elianne van Hofwegen" userId="e2730482-3bd0-44c7-8d5c-28715d46fa9a" providerId="ADAL" clId="{A72B7824-3FEB-4CE0-A177-466F133AE399}" dt="2023-08-18T08:28:51.382" v="0" actId="2696"/>
        <pc:sldMkLst>
          <pc:docMk/>
          <pc:sldMk cId="3874669996" sldId="259"/>
        </pc:sldMkLst>
      </pc:sldChg>
      <pc:sldMasterChg chg="setBg modSldLayout">
        <pc:chgData name="Elianne van Hofwegen" userId="e2730482-3bd0-44c7-8d5c-28715d46fa9a" providerId="ADAL" clId="{A72B7824-3FEB-4CE0-A177-466F133AE399}" dt="2023-08-18T08:37:09.553" v="64"/>
        <pc:sldMasterMkLst>
          <pc:docMk/>
          <pc:sldMasterMk cId="3028860576" sldId="2147483648"/>
        </pc:sldMasterMkLst>
        <pc:sldLayoutChg chg="setBg">
          <pc:chgData name="Elianne van Hofwegen" userId="e2730482-3bd0-44c7-8d5c-28715d46fa9a" providerId="ADAL" clId="{A72B7824-3FEB-4CE0-A177-466F133AE399}" dt="2023-08-18T08:37:09.553" v="64"/>
          <pc:sldLayoutMkLst>
            <pc:docMk/>
            <pc:sldMasterMk cId="3028860576" sldId="2147483648"/>
            <pc:sldLayoutMk cId="1996170024" sldId="2147483649"/>
          </pc:sldLayoutMkLst>
        </pc:sldLayoutChg>
        <pc:sldLayoutChg chg="setBg">
          <pc:chgData name="Elianne van Hofwegen" userId="e2730482-3bd0-44c7-8d5c-28715d46fa9a" providerId="ADAL" clId="{A72B7824-3FEB-4CE0-A177-466F133AE399}" dt="2023-08-18T08:37:09.553" v="64"/>
          <pc:sldLayoutMkLst>
            <pc:docMk/>
            <pc:sldMasterMk cId="3028860576" sldId="2147483648"/>
            <pc:sldLayoutMk cId="3449379852" sldId="2147483650"/>
          </pc:sldLayoutMkLst>
        </pc:sldLayoutChg>
        <pc:sldLayoutChg chg="setBg">
          <pc:chgData name="Elianne van Hofwegen" userId="e2730482-3bd0-44c7-8d5c-28715d46fa9a" providerId="ADAL" clId="{A72B7824-3FEB-4CE0-A177-466F133AE399}" dt="2023-08-18T08:37:09.553" v="64"/>
          <pc:sldLayoutMkLst>
            <pc:docMk/>
            <pc:sldMasterMk cId="3028860576" sldId="2147483648"/>
            <pc:sldLayoutMk cId="3436227719" sldId="2147483651"/>
          </pc:sldLayoutMkLst>
        </pc:sldLayoutChg>
        <pc:sldLayoutChg chg="setBg">
          <pc:chgData name="Elianne van Hofwegen" userId="e2730482-3bd0-44c7-8d5c-28715d46fa9a" providerId="ADAL" clId="{A72B7824-3FEB-4CE0-A177-466F133AE399}" dt="2023-08-18T08:37:09.553" v="64"/>
          <pc:sldLayoutMkLst>
            <pc:docMk/>
            <pc:sldMasterMk cId="3028860576" sldId="2147483648"/>
            <pc:sldLayoutMk cId="1645650969" sldId="2147483652"/>
          </pc:sldLayoutMkLst>
        </pc:sldLayoutChg>
        <pc:sldLayoutChg chg="setBg">
          <pc:chgData name="Elianne van Hofwegen" userId="e2730482-3bd0-44c7-8d5c-28715d46fa9a" providerId="ADAL" clId="{A72B7824-3FEB-4CE0-A177-466F133AE399}" dt="2023-08-18T08:37:09.553" v="64"/>
          <pc:sldLayoutMkLst>
            <pc:docMk/>
            <pc:sldMasterMk cId="3028860576" sldId="2147483648"/>
            <pc:sldLayoutMk cId="2620512803" sldId="2147483653"/>
          </pc:sldLayoutMkLst>
        </pc:sldLayoutChg>
        <pc:sldLayoutChg chg="setBg">
          <pc:chgData name="Elianne van Hofwegen" userId="e2730482-3bd0-44c7-8d5c-28715d46fa9a" providerId="ADAL" clId="{A72B7824-3FEB-4CE0-A177-466F133AE399}" dt="2023-08-18T08:37:09.553" v="64"/>
          <pc:sldLayoutMkLst>
            <pc:docMk/>
            <pc:sldMasterMk cId="3028860576" sldId="2147483648"/>
            <pc:sldLayoutMk cId="1134336227" sldId="2147483654"/>
          </pc:sldLayoutMkLst>
        </pc:sldLayoutChg>
        <pc:sldLayoutChg chg="setBg">
          <pc:chgData name="Elianne van Hofwegen" userId="e2730482-3bd0-44c7-8d5c-28715d46fa9a" providerId="ADAL" clId="{A72B7824-3FEB-4CE0-A177-466F133AE399}" dt="2023-08-18T08:37:09.553" v="64"/>
          <pc:sldLayoutMkLst>
            <pc:docMk/>
            <pc:sldMasterMk cId="3028860576" sldId="2147483648"/>
            <pc:sldLayoutMk cId="1263576951" sldId="2147483655"/>
          </pc:sldLayoutMkLst>
        </pc:sldLayoutChg>
        <pc:sldLayoutChg chg="setBg">
          <pc:chgData name="Elianne van Hofwegen" userId="e2730482-3bd0-44c7-8d5c-28715d46fa9a" providerId="ADAL" clId="{A72B7824-3FEB-4CE0-A177-466F133AE399}" dt="2023-08-18T08:37:09.553" v="64"/>
          <pc:sldLayoutMkLst>
            <pc:docMk/>
            <pc:sldMasterMk cId="3028860576" sldId="2147483648"/>
            <pc:sldLayoutMk cId="2469721483" sldId="2147483656"/>
          </pc:sldLayoutMkLst>
        </pc:sldLayoutChg>
        <pc:sldLayoutChg chg="setBg">
          <pc:chgData name="Elianne van Hofwegen" userId="e2730482-3bd0-44c7-8d5c-28715d46fa9a" providerId="ADAL" clId="{A72B7824-3FEB-4CE0-A177-466F133AE399}" dt="2023-08-18T08:37:09.553" v="64"/>
          <pc:sldLayoutMkLst>
            <pc:docMk/>
            <pc:sldMasterMk cId="3028860576" sldId="2147483648"/>
            <pc:sldLayoutMk cId="2552163077" sldId="2147483657"/>
          </pc:sldLayoutMkLst>
        </pc:sldLayoutChg>
        <pc:sldLayoutChg chg="setBg">
          <pc:chgData name="Elianne van Hofwegen" userId="e2730482-3bd0-44c7-8d5c-28715d46fa9a" providerId="ADAL" clId="{A72B7824-3FEB-4CE0-A177-466F133AE399}" dt="2023-08-18T08:37:09.553" v="64"/>
          <pc:sldLayoutMkLst>
            <pc:docMk/>
            <pc:sldMasterMk cId="3028860576" sldId="2147483648"/>
            <pc:sldLayoutMk cId="3167654922" sldId="2147483658"/>
          </pc:sldLayoutMkLst>
        </pc:sldLayoutChg>
        <pc:sldLayoutChg chg="setBg">
          <pc:chgData name="Elianne van Hofwegen" userId="e2730482-3bd0-44c7-8d5c-28715d46fa9a" providerId="ADAL" clId="{A72B7824-3FEB-4CE0-A177-466F133AE399}" dt="2023-08-18T08:37:09.553" v="64"/>
          <pc:sldLayoutMkLst>
            <pc:docMk/>
            <pc:sldMasterMk cId="3028860576" sldId="2147483648"/>
            <pc:sldLayoutMk cId="229495735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AA7F85-DEBD-90D9-9C98-685D6F1C3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4C564DB-3C0C-56F5-2FDB-516B629AAA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BD59AF-F318-0F2E-BCCC-0CEC43650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85EC6-CD65-4C65-8749-0F9B6BD60EC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16CBC3E-D3A0-B332-3F62-CC4CF90B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FEA7BBE-793A-C675-7181-D4C5DCC05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D3AA-609D-4171-BDC6-F38E4B9E4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6170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7BFD09-45B2-5199-6475-9CFCDE2F7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BB21BE6-0E9F-DE5B-239C-CA79C41BD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231819-6D34-F6B3-2FB3-7B373BE37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85EC6-CD65-4C65-8749-0F9B6BD60EC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91AB262-A160-26E6-F966-F2B72774F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2BEEE5-F33C-BC31-04F5-7201EC3B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D3AA-609D-4171-BDC6-F38E4B9E4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65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8BF9124-8AA8-1ABB-DC41-B168545C88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7596792-4B84-F9A3-6A05-6F8FAFA5D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E6FEEC-DAD9-3E6D-B2ED-99D164F2A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85EC6-CD65-4C65-8749-0F9B6BD60EC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4E376C-F1E7-C9B8-76D0-194DA8875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C11854-B48A-5F9C-4CE8-ACA74683D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D3AA-609D-4171-BDC6-F38E4B9E4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95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FF128F-8C48-9D39-26B9-65889FCD8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FE89E9-E131-A5CE-B5E8-FFDC86757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A8ED82-210C-513C-F3A6-68DD48DD8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85EC6-CD65-4C65-8749-0F9B6BD60EC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E2FD50-EED5-CDD5-395F-4F8115E7F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B81904-27E2-1478-1CF9-77708466D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D3AA-609D-4171-BDC6-F38E4B9E4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937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F8FEFF-16C1-B73D-0A51-229DA798B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28FC0B4-DFB1-03B9-5946-2B99D0F0F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0DCFFC-0C27-229C-728C-7FD421472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85EC6-CD65-4C65-8749-0F9B6BD60EC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3254FE-F973-0F2D-EBF7-847F47EB3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5D1A47-9338-DD9C-3D7E-15CF26DD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D3AA-609D-4171-BDC6-F38E4B9E4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6227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154995-CF38-1370-68AA-0CA8C7A6B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0754DD-CB6E-C082-85BC-6FDF489E1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E53B03D-4D69-2C74-F8C3-F67B88467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B63EAFC-E262-AFAE-164B-8A7620C88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85EC6-CD65-4C65-8749-0F9B6BD60EC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483729B-EF7D-FFBB-FFE2-E29E578CA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FD1D48-4365-0CFB-B502-2946233BD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D3AA-609D-4171-BDC6-F38E4B9E4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5650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F46123-E90C-085C-7C1E-1B7BF8B20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7DAE537-9F03-4954-28B4-77BE725C9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3ADC52C-4C5B-BF34-2C11-5EB74B1F5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F3053EA-DE50-66AA-AD41-DBC681AE0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1A7DFBB-9A79-1F04-1509-BB10238725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0FEFE57-7433-A753-5DAA-4BCB2223B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85EC6-CD65-4C65-8749-0F9B6BD60EC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FD36D6B-1208-23CA-F749-1BC517F6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34559E5-8DFB-EB94-3E8D-EAC92D7A8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D3AA-609D-4171-BDC6-F38E4B9E4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0512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E31556-1296-F789-AA8D-4BE60A4AE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D51A35B-61EC-B169-ADD9-743175B3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85EC6-CD65-4C65-8749-0F9B6BD60EC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1465A44-5176-7933-2261-F2F8F8089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057D9F7-D263-3DF1-8412-E3048C377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D3AA-609D-4171-BDC6-F38E4B9E4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433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680FA6B-E10C-2172-35C6-AB216AF5F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85EC6-CD65-4C65-8749-0F9B6BD60EC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0631404-0C9E-888E-1C6D-758A536DF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87B121C-FA37-3D01-999E-A1FAC1BD4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D3AA-609D-4171-BDC6-F38E4B9E4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357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703349-551F-A34A-28FB-65DE41BE2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4EF6BC-B521-86B6-109C-D8558417A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74CFE51-4F26-5085-0804-29E4B24B8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5DD866B-2361-98B5-3848-EF6C0E1CC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85EC6-CD65-4C65-8749-0F9B6BD60EC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90E7CBD-2FA7-5802-157F-EC2ACA9C9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2D917F-388D-3022-8BAD-E0193E2BA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D3AA-609D-4171-BDC6-F38E4B9E4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972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0EA5E1-BE65-444E-3269-292FC5E1E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E3DEC49-B36D-5D14-6C7A-4FE512F98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DE6BADF-B390-A3C0-0884-568019F23E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AC669B9-BE3C-AD23-C6AB-257793E8B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85EC6-CD65-4C65-8749-0F9B6BD60EC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42196DD-7EEA-952F-D624-0E78D3240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C4352E6-6DA1-6906-98D9-22BAE76C3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D3AA-609D-4171-BDC6-F38E4B9E4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216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35E163A-6538-0AA3-7C93-E62F50057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FB5BD64-2370-4EDE-AF86-8D08D2A16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6C6816D-377A-7CDB-3CDA-6F6F4D786A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85EC6-CD65-4C65-8749-0F9B6BD60EC8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C8E0D1-4DC4-A09A-5F37-F9B7BB0228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5869AEF-A5F5-9C29-CA83-2201C19767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5D3AA-609D-4171-BDC6-F38E4B9E4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8860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3" name="Rectangle 66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4">
            <a:extLst>
              <a:ext uri="{FF2B5EF4-FFF2-40B4-BE49-F238E27FC236}">
                <a16:creationId xmlns:a16="http://schemas.microsoft.com/office/drawing/2014/main" id="{F4E305CA-D89D-B57F-C829-A4F6F21704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43" b="-1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94" name="Rectangle 68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577680F-2472-C5D5-F73C-A10E6697A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5626" y="743446"/>
            <a:ext cx="4475542" cy="1618753"/>
          </a:xfrm>
          <a:noFill/>
        </p:spPr>
        <p:txBody>
          <a:bodyPr>
            <a:normAutofit/>
          </a:bodyPr>
          <a:lstStyle/>
          <a:p>
            <a:pPr algn="l"/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Deskundigheidsbevordering- ethisch en integer handelen II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30DCBDC-629C-5265-E2C0-BC0E4DD70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5403" y="4629234"/>
            <a:ext cx="3445766" cy="1485319"/>
          </a:xfrm>
          <a:noFill/>
        </p:spPr>
        <p:txBody>
          <a:bodyPr>
            <a:normAutofit/>
          </a:bodyPr>
          <a:lstStyle/>
          <a:p>
            <a:pPr algn="l"/>
            <a:r>
              <a:rPr lang="nl-NL" sz="1500" b="1">
                <a:latin typeface="Arial" panose="020B0604020202020204" pitchFamily="34" charset="0"/>
                <a:cs typeface="Arial" panose="020B0604020202020204" pitchFamily="34" charset="0"/>
              </a:rPr>
              <a:t>Opleiding tot MBO-verpleegkundige</a:t>
            </a:r>
          </a:p>
          <a:p>
            <a:pPr algn="l"/>
            <a:r>
              <a:rPr lang="nl-NL" sz="1500" b="1">
                <a:latin typeface="Arial" panose="020B0604020202020204" pitchFamily="34" charset="0"/>
                <a:cs typeface="Arial" panose="020B0604020202020204" pitchFamily="34" charset="0"/>
              </a:rPr>
              <a:t>Deskundigheidsbevordering</a:t>
            </a:r>
          </a:p>
          <a:p>
            <a:pPr algn="l"/>
            <a:r>
              <a:rPr lang="nl-NL" sz="1500">
                <a:latin typeface="Arial" panose="020B0604020202020204" pitchFamily="34" charset="0"/>
                <a:cs typeface="Arial" panose="020B0604020202020204" pitchFamily="34" charset="0"/>
              </a:rPr>
              <a:t>Leerjaar 4</a:t>
            </a:r>
          </a:p>
          <a:p>
            <a:pPr algn="l"/>
            <a:r>
              <a:rPr lang="nl-NL" sz="1500">
                <a:latin typeface="Arial" panose="020B0604020202020204" pitchFamily="34" charset="0"/>
                <a:cs typeface="Arial" panose="020B0604020202020204" pitchFamily="34" charset="0"/>
              </a:rPr>
              <a:t>Academie voor Zorg en Welzijn </a:t>
            </a:r>
          </a:p>
          <a:p>
            <a:pPr algn="l"/>
            <a:endParaRPr lang="nl-NL" sz="15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23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EAC9D1-D989-470B-90E6-9021DED98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5334000" cy="1708246"/>
          </a:xfrm>
        </p:spPr>
        <p:txBody>
          <a:bodyPr anchor="ctr">
            <a:normAutofit/>
          </a:bodyPr>
          <a:lstStyle/>
          <a:p>
            <a:r>
              <a:rPr lang="nl-NL" sz="4000" b="1">
                <a:latin typeface="Arial" panose="020B0604020202020204" pitchFamily="34" charset="0"/>
                <a:cs typeface="Arial" panose="020B0604020202020204" pitchFamily="34" charset="0"/>
              </a:rPr>
              <a:t>Terugblik vorige les </a:t>
            </a:r>
          </a:p>
        </p:txBody>
      </p:sp>
      <p:sp>
        <p:nvSpPr>
          <p:cNvPr id="24" name="Tijdelijke aanduiding voor inhoud 2">
            <a:extLst>
              <a:ext uri="{FF2B5EF4-FFF2-40B4-BE49-F238E27FC236}">
                <a16:creationId xmlns:a16="http://schemas.microsoft.com/office/drawing/2014/main" id="{81F45E74-2C1E-EB5D-FB77-01D25CC63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4" y="2470245"/>
            <a:ext cx="5334006" cy="3769835"/>
          </a:xfrm>
        </p:spPr>
        <p:txBody>
          <a:bodyPr anchor="ctr">
            <a:norm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Normen/waarden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Ethiek 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Voorbeelden van ethische dilemma’s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D05C9B4-B5C9-2D4D-23C9-CEE72646F9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1800" y="-1"/>
            <a:ext cx="5410200" cy="6858001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66700" dist="215900" dir="858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Graphic 6" descr="Vragen">
            <a:extLst>
              <a:ext uri="{FF2B5EF4-FFF2-40B4-BE49-F238E27FC236}">
                <a16:creationId xmlns:a16="http://schemas.microsoft.com/office/drawing/2014/main" id="{B7B6E24F-F561-3C33-F5A9-962CC5B01E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07878" y="1548705"/>
            <a:ext cx="3758045" cy="375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99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50A80E-2ED2-AD59-ECE4-80E96242A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>
                <a:latin typeface="Arial" panose="020B0604020202020204" pitchFamily="34" charset="0"/>
                <a:cs typeface="Arial" panose="020B0604020202020204" pitchFamily="34" charset="0"/>
              </a:rPr>
              <a:t>Vandaag</a:t>
            </a:r>
            <a:r>
              <a:rPr lang="nl-NL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C7C8B4-0E32-5659-000B-4B0C46A9F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Ethische dilemma’s uitwerken volgens het stappenplan in groepjes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Deze opdracht wordt ingeleverd </a:t>
            </a:r>
            <a:r>
              <a:rPr lang="nl-NL" sz="2000">
                <a:latin typeface="Arial" panose="020B0604020202020204" pitchFamily="34" charset="0"/>
                <a:cs typeface="Arial" panose="020B0604020202020204" pitchFamily="34" charset="0"/>
              </a:rPr>
              <a:t>via Teams tijdens de volgende bijeenkomst </a:t>
            </a:r>
          </a:p>
          <a:p>
            <a:pPr marL="0" indent="0">
              <a:buNone/>
            </a:pPr>
            <a:endParaRPr lang="nl-NL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64072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47</Words>
  <Application>Microsoft Office PowerPoint</Application>
  <PresentationFormat>Breedbeeld</PresentationFormat>
  <Paragraphs>12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Deskundigheidsbevordering- ethisch en integer handelen II </vt:lpstr>
      <vt:lpstr>Terugblik vorige les </vt:lpstr>
      <vt:lpstr>Vandaag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Elianne van Hofwegen</dc:creator>
  <cp:lastModifiedBy>Elianne van Hofwegen</cp:lastModifiedBy>
  <cp:revision>1</cp:revision>
  <dcterms:created xsi:type="dcterms:W3CDTF">2022-08-23T08:13:12Z</dcterms:created>
  <dcterms:modified xsi:type="dcterms:W3CDTF">2023-08-18T08:37:33Z</dcterms:modified>
</cp:coreProperties>
</file>